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37r2TcTdm8" TargetMode="External"/><Relationship Id="rId2" Type="http://schemas.openxmlformats.org/officeDocument/2006/relationships/hyperlink" Target="iframe%20width=%22640%22%20height=%22360%22%20src=%22https:/www.youtube.com/embed/ab0OQH4ttqo?feature=player_detailpage%22%20frameborder=%220%22%20allowfullscreen%3e%3c/ifram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d_Tsq7qvgW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Praktijk Opleiders Cursus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58988"/>
            <a:ext cx="3600401" cy="312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3" y="3797184"/>
            <a:ext cx="3825347" cy="258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4543"/>
            <a:ext cx="2880320" cy="199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0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39933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Deze periode:</a:t>
            </a: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smtClean="0"/>
              <a:t>Leren en leerstijlen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Toepassen leren en leerstijlen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Communiceren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Conflicten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Instrueren </a:t>
            </a:r>
          </a:p>
          <a:p>
            <a:pPr>
              <a:buFont typeface="Arial" charset="0"/>
              <a:buChar char="•"/>
            </a:pPr>
            <a:r>
              <a:rPr lang="nl-NL" b="1" dirty="0" smtClean="0"/>
              <a:t>Beoordelen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Afronden evaluatie</a:t>
            </a: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33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Vandaag:</a:t>
            </a:r>
          </a:p>
          <a:p>
            <a:pPr marL="0" indent="0">
              <a:buNone/>
            </a:pPr>
            <a:r>
              <a:rPr lang="nl-NL" dirty="0" smtClean="0"/>
              <a:t>Beoordelen</a:t>
            </a: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3275" y="3284984"/>
            <a:ext cx="2929024" cy="194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5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3744416" cy="1152128"/>
          </a:xfrm>
        </p:spPr>
        <p:txBody>
          <a:bodyPr/>
          <a:lstStyle/>
          <a:p>
            <a:r>
              <a:rPr lang="nl-NL" dirty="0" smtClean="0"/>
              <a:t>Beoordelen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hlinkClick r:id="rId2"/>
              </a:rPr>
              <a:t>Link naar beoordelingsgesprek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>
                <a:hlinkClick r:id="rId3"/>
              </a:rPr>
              <a:t>Link naar feedbackgesprek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>
                <a:hlinkClick r:id="rId4"/>
              </a:rPr>
              <a:t>Feedback geven en ontvangen</a:t>
            </a: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6136" y="4129509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3744416" cy="1152128"/>
          </a:xfrm>
        </p:spPr>
        <p:txBody>
          <a:bodyPr/>
          <a:lstStyle/>
          <a:p>
            <a:r>
              <a:rPr lang="nl-NL" smtClean="0"/>
              <a:t>Beoordelen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2420888"/>
            <a:ext cx="7363298" cy="3047256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160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3744416" cy="1152128"/>
          </a:xfrm>
        </p:spPr>
        <p:txBody>
          <a:bodyPr/>
          <a:lstStyle/>
          <a:p>
            <a:r>
              <a:rPr lang="nl-NL" smtClean="0"/>
              <a:t>Beoordelen</a:t>
            </a: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9552" y="2564904"/>
            <a:ext cx="8029856" cy="318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7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3744416" cy="1152128"/>
          </a:xfrm>
        </p:spPr>
        <p:txBody>
          <a:bodyPr/>
          <a:lstStyle/>
          <a:p>
            <a:r>
              <a:rPr lang="nl-NL" smtClean="0"/>
              <a:t>Beoordelen</a:t>
            </a: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9552" y="2017808"/>
            <a:ext cx="7622091" cy="453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4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3744416" cy="1152128"/>
          </a:xfrm>
        </p:spPr>
        <p:txBody>
          <a:bodyPr/>
          <a:lstStyle/>
          <a:p>
            <a:r>
              <a:rPr lang="nl-NL" smtClean="0"/>
              <a:t>Beoordelen</a:t>
            </a: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5576" y="2276872"/>
            <a:ext cx="7241250" cy="300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6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3744416" cy="1152128"/>
          </a:xfrm>
        </p:spPr>
        <p:txBody>
          <a:bodyPr/>
          <a:lstStyle/>
          <a:p>
            <a:r>
              <a:rPr lang="nl-NL" smtClean="0"/>
              <a:t>Beoordelen</a:t>
            </a: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Lees en maak hoofdstuk 4 van het boek.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Ben je klaar? Schrijf je dan in voor je eigen instructie en ga deze voorbereiden.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Succes!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4293096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6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C46ADCC2F05644B7D02251D0B05DD8" ma:contentTypeVersion="0" ma:contentTypeDescription="Een nieuw document maken." ma:contentTypeScope="" ma:versionID="48545e5bcbcfc831ec57747446726b7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a6cb616ae9e357dc57dbe7ea9ea085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59D22C-B15C-4BC1-91AA-0545FE1F0B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86BE426-15E4-4EC4-8816-EF4161B319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7F5D18-9A5C-40D3-A1F5-BE63B9ED370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68</Words>
  <Application>Microsoft Office PowerPoint</Application>
  <PresentationFormat>Diavoorstelling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Office-thema</vt:lpstr>
      <vt:lpstr>Praktijk Opleiders Cursus</vt:lpstr>
      <vt:lpstr>Programma</vt:lpstr>
      <vt:lpstr>Programma</vt:lpstr>
      <vt:lpstr>Beoordelen</vt:lpstr>
      <vt:lpstr>Beoordelen</vt:lpstr>
      <vt:lpstr>Beoordelen</vt:lpstr>
      <vt:lpstr>Beoordelen</vt:lpstr>
      <vt:lpstr>Beoordelen</vt:lpstr>
      <vt:lpstr>Beoordelen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Praktijk Opleiders Cursus</dc:title>
  <dc:creator>Robert Soesman</dc:creator>
  <cp:lastModifiedBy>Piet Segers</cp:lastModifiedBy>
  <cp:revision>68</cp:revision>
  <dcterms:created xsi:type="dcterms:W3CDTF">2015-06-29T11:34:40Z</dcterms:created>
  <dcterms:modified xsi:type="dcterms:W3CDTF">2018-03-20T13:11:42Z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0x01010020C46ADCC2F05644B7D02251D0B05DD8</vt:lpwstr>
  </property>
</Properties>
</file>